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Mrs. Bailey!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 to English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7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look forward to meeting and getting to know each and every one of you! </a:t>
            </a:r>
          </a:p>
          <a:p>
            <a:r>
              <a:rPr lang="en-US" sz="2800" dirty="0" smtClean="0"/>
              <a:t>Let’s </a:t>
            </a:r>
            <a:r>
              <a:rPr lang="en-US" sz="2800" smtClean="0"/>
              <a:t>make this year AWESOME!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23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Was born on November 6, 1989 in Statesville, NC.  (About an hour away from Charlotte)</a:t>
            </a:r>
          </a:p>
          <a:p>
            <a:r>
              <a:rPr lang="en-US" sz="2800" dirty="0" smtClean="0"/>
              <a:t>Middle child and only girl.  I have an older brother, Josh.  Younger brother, Dylan. </a:t>
            </a:r>
          </a:p>
          <a:p>
            <a:r>
              <a:rPr lang="en-US" sz="2800" dirty="0" smtClean="0"/>
              <a:t>Parents are Debbie and Doug McLain. </a:t>
            </a:r>
          </a:p>
        </p:txBody>
      </p:sp>
    </p:spTree>
    <p:extLst>
      <p:ext uri="{BB962C8B-B14F-4D97-AF65-F5344CB8AC3E}">
        <p14:creationId xmlns:p14="http://schemas.microsoft.com/office/powerpoint/2010/main" val="78415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31878"/>
            <a:ext cx="10571998" cy="970450"/>
          </a:xfrm>
        </p:spPr>
        <p:txBody>
          <a:bodyPr/>
          <a:lstStyle/>
          <a:p>
            <a:r>
              <a:rPr lang="en-US" dirty="0" smtClean="0"/>
              <a:t>My immediate family- The McLain’s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191"/>
            <a:ext cx="1855268" cy="18552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60" y="1781067"/>
            <a:ext cx="3355979" cy="2516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02" y="1907191"/>
            <a:ext cx="2510002" cy="2510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945"/>
            <a:ext cx="2977055" cy="2977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04" y="4136332"/>
            <a:ext cx="3439703" cy="2579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2" y="3880945"/>
            <a:ext cx="3012073" cy="301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56" y="1632875"/>
            <a:ext cx="3205198" cy="24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5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Dad had 4 back operations, Lyme’s Disease, etc.  Mom was the only one that worked.  Money was limited. </a:t>
            </a:r>
          </a:p>
          <a:p>
            <a:r>
              <a:rPr lang="en-US" sz="2400" dirty="0" smtClean="0"/>
              <a:t>At age 13, I was hit by a car while riding a 4-wheeler.  This happened 11-28-02.  I lost my leg on 12-8-02.</a:t>
            </a:r>
          </a:p>
          <a:p>
            <a:r>
              <a:rPr lang="en-US" sz="2400" dirty="0" smtClean="0"/>
              <a:t>8 years later, on my wedding day, the remaining limb broke.  I had more amputation a month after my wedding. </a:t>
            </a:r>
          </a:p>
          <a:p>
            <a:r>
              <a:rPr lang="en-US" sz="2400" dirty="0" smtClean="0"/>
              <a:t>Sometimes I will come to work in my chair, sometimes I will wear my leg.  If you have any questions- just ask!  I would rather you ask than look at me funny.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095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Graduated at the top of my class from West Iredell in 2008.</a:t>
            </a:r>
          </a:p>
          <a:p>
            <a:r>
              <a:rPr lang="en-US" sz="2400" dirty="0" smtClean="0"/>
              <a:t>Graduated from Catawba College in Salisbury, NC in December 2012. </a:t>
            </a:r>
          </a:p>
          <a:p>
            <a:r>
              <a:rPr lang="en-US" sz="2400" dirty="0" smtClean="0"/>
              <a:t>Doctors (some) said I would never walk again, never graduate from high school.  However, I made it through college without any financial help from my parents. (They did not have it.)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Started dating my husband, Daniel, his senior year of high school 1-16-09.  I was a year older. </a:t>
            </a:r>
          </a:p>
          <a:p>
            <a:r>
              <a:rPr lang="en-US" sz="2000" dirty="0" smtClean="0"/>
              <a:t>He proposed in September, 2009.   (His first year of college, my second)</a:t>
            </a:r>
          </a:p>
          <a:p>
            <a:r>
              <a:rPr lang="en-US" sz="2000" dirty="0" smtClean="0"/>
              <a:t>We were married on April 18, 2010. </a:t>
            </a:r>
          </a:p>
          <a:p>
            <a:r>
              <a:rPr lang="en-US" sz="2000" dirty="0" smtClean="0"/>
              <a:t>It will be 5 years this April! </a:t>
            </a:r>
          </a:p>
          <a:p>
            <a:r>
              <a:rPr lang="en-US" sz="2000" dirty="0" smtClean="0"/>
              <a:t>We have A FUR BABY- Chewbacca.  He is a “</a:t>
            </a:r>
            <a:r>
              <a:rPr lang="en-US" sz="2000" dirty="0" err="1" smtClean="0"/>
              <a:t>Boxador</a:t>
            </a:r>
            <a:r>
              <a:rPr lang="en-US" sz="2000" dirty="0" smtClean="0"/>
              <a:t>” Boxer/Lab mix.  He is spoiled rotten. </a:t>
            </a:r>
          </a:p>
          <a:p>
            <a:r>
              <a:rPr lang="en-US" sz="2000" dirty="0" smtClean="0"/>
              <a:t>Daniel is a soccer player, going to school for his degree in engineering, and works for NASCAR (tire specialist). (You will probably see him around sometimes helping me). </a:t>
            </a:r>
          </a:p>
        </p:txBody>
      </p:sp>
    </p:spTree>
    <p:extLst>
      <p:ext uri="{BB962C8B-B14F-4D97-AF65-F5344CB8AC3E}">
        <p14:creationId xmlns:p14="http://schemas.microsoft.com/office/powerpoint/2010/main" val="345989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Family! The Bailey’s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955"/>
            <a:ext cx="2175641" cy="21756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36" y="1859675"/>
            <a:ext cx="2599561" cy="2599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44" y="1922955"/>
            <a:ext cx="2792686" cy="2792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440"/>
            <a:ext cx="2853559" cy="2853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99" y="3736429"/>
            <a:ext cx="3026540" cy="3026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67" y="4460679"/>
            <a:ext cx="2509775" cy="2397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82" y="4107969"/>
            <a:ext cx="2724027" cy="2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Bailey’s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My father passed away on May 1, 2011.  I miss him very dearly! </a:t>
            </a:r>
          </a:p>
          <a:p>
            <a:r>
              <a:rPr lang="en-US" sz="2400" dirty="0" smtClean="0"/>
              <a:t>I LOVE to read- the book is ALWAYS better than the movie. </a:t>
            </a:r>
          </a:p>
          <a:p>
            <a:r>
              <a:rPr lang="en-US" sz="2400" dirty="0" smtClean="0"/>
              <a:t>I enjoy watching college basketball- GO HEELS! </a:t>
            </a:r>
          </a:p>
          <a:p>
            <a:r>
              <a:rPr lang="en-US" sz="2400" dirty="0" smtClean="0"/>
              <a:t>I also like soccer- Chelsea FC &amp; USA National teams. </a:t>
            </a:r>
          </a:p>
          <a:p>
            <a:r>
              <a:rPr lang="en-US" sz="2400" dirty="0" smtClean="0"/>
              <a:t>Krispy Kreme is my favorite. </a:t>
            </a:r>
          </a:p>
          <a:p>
            <a:r>
              <a:rPr lang="en-US" sz="2400" dirty="0" smtClean="0"/>
              <a:t>I traveled to Florida (First time) to Universal Studios &amp; Islands of Adventure- I WENT TO HARRY POTTER WORLD! (this summer). </a:t>
            </a:r>
          </a:p>
        </p:txBody>
      </p:sp>
    </p:spTree>
    <p:extLst>
      <p:ext uri="{BB962C8B-B14F-4D97-AF65-F5344CB8AC3E}">
        <p14:creationId xmlns:p14="http://schemas.microsoft.com/office/powerpoint/2010/main" val="87449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BEST TRIP EVER!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" y="2009724"/>
            <a:ext cx="3445144" cy="3445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7" y="1867835"/>
            <a:ext cx="4162096" cy="4162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48" y="1867835"/>
            <a:ext cx="4167352" cy="41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68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88</TotalTime>
  <Words>472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Quotable</vt:lpstr>
      <vt:lpstr>All About Mrs. Bailey!</vt:lpstr>
      <vt:lpstr>The Beginning.</vt:lpstr>
      <vt:lpstr>My immediate family- The McLain’s</vt:lpstr>
      <vt:lpstr>The details</vt:lpstr>
      <vt:lpstr>School</vt:lpstr>
      <vt:lpstr>MY FAMILY!</vt:lpstr>
      <vt:lpstr>My Family! The Bailey’s</vt:lpstr>
      <vt:lpstr>Mrs. Bailey’s Fast Facts</vt:lpstr>
      <vt:lpstr>My BEST TRIP EVER!</vt:lpstr>
      <vt:lpstr>Finally. </vt:lpstr>
    </vt:vector>
  </TitlesOfParts>
  <Company>TRD U.S.A.,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Mrs. Bailey!</dc:title>
  <dc:creator>Bailey</dc:creator>
  <cp:lastModifiedBy>Bailey</cp:lastModifiedBy>
  <cp:revision>13</cp:revision>
  <dcterms:created xsi:type="dcterms:W3CDTF">2014-08-24T16:19:23Z</dcterms:created>
  <dcterms:modified xsi:type="dcterms:W3CDTF">2014-08-24T17:47:27Z</dcterms:modified>
</cp:coreProperties>
</file>